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CC3D41-3C3B-492E-BE54-F469C29B3547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27D1E0-9527-478D-AEA8-588EF70A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28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91ED-C141-43BF-9E99-DC35285B4E77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64C3-4558-41C5-99FD-739B23E45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2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85D5-FA6C-4C54-B47B-94439224F013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463B-F85A-4685-8847-DC3C6D58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30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8686-7A9E-4D36-8E41-2E299E841C9D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EC7E-9E5B-4D82-BA58-021832EC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52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92BE-5CDC-4DB9-B580-85EFEB16DE16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1F9D-1149-4F0E-B691-C110F714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58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58CA-5AB7-46C5-B54E-2F85FA7E8B60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63AA-1B43-4ABD-A08A-CCA63CFB0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51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86EF-A757-4F7A-AEA7-A25BCAEE3F5A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CC1A-A883-4F1F-AE3D-A89FF1B7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32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26FB-CEC8-41CB-9E3A-CC76A9B3C012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D32F-4171-4E81-AA5A-753EBF52A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23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AFFA-9A10-4239-B143-47AD2B7CD2A4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490A-C7EA-477F-BD1B-BCC110CDE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87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DB0C-2561-4659-8A0C-AE8992473883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1364-AC2E-445F-B0C6-AD3CF9267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53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5A43-A97D-43AD-8A0F-23A36760EEEC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5972-06F2-458D-A475-95E39441E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12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41A7-C4AA-4DA0-AA19-043FB44847E5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FFEE-F51F-4083-8298-A4B1A2DFA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1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18C0FB-49B8-4115-9634-178EA866293B}" type="datetime1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37DF9-5258-436E-930E-EDE4C1710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4%20&#1041;&#1072;&#1088;&#1072;&#1073;&#1072;&#1085;%20&#1042;&#1077;&#1089;&#1077;&#1083;&#1099;&#1081;%20&#1073;&#1072;&#1088;&#1072;&#1073;&#1072;&#1085;&#1097;&#1080;&#1082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5%20&#1051;&#1086;&#1096;&#1072;&#1076;&#1082;&#1080;%20&#1073;&#1077;&#1083;&#1086;&#1075;&#1088;&#1080;&#1074;&#1099;&#1077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6%20&#1043;&#1088;&#1080;&#1073;%20&#1088;&#1099;&#1078;&#1080;&#1082;%20&#1056;&#1091;&#1076;&#1099;-&#1088;&#1099;&#1089;&#1100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7%20&#1043;&#1072;&#1088;&#1084;&#1086;&#1096;&#1082;&#1072;%20&#1057;&#1099;&#1075;&#1088;&#1072;&#1081;%20&#1085;&#1072;&#1084;%20&#1085;&#1072;%20&#1075;&#1072;&#1088;&#1084;&#1086;&#1096;&#1082;&#1077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8%20&#1052;&#1072;&#1083;&#1103;&#1088;&#1099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01%20&#1059;&#1083;&#1099;&#1073;&#1082;&#1072;%20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03%20&#1057;&#1083;&#1086;&#1085;%20&#1088;&#1086;&#1079;&#1086;&#1074;&#1099;&#1081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05%20&#1048;&#1075;&#1086;&#1083;&#1082;&#1072;%20&#1055;&#1077;&#1089;&#1090;&#1088;&#1099;&#1081;%20&#1082;&#1086;&#1083;&#1087;&#1072;&#1095;&#1086;&#108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06%20&#1051;&#1086;&#1087;&#1072;&#1090;&#1072;%20&#1055;&#1086;&#1081;&#1076;&#1077;&#1084;%20&#1082;&#1086;&#1087;&#1072;&#1090;&#1100;%20&#1082;&#1072;&#1088;&#1090;&#1086;&#1096;&#1082;&#1091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07%20&#1060;&#1091;&#1090;&#1073;&#1086;&#1083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08%20&#1050;&#1072;&#1095;&#1077;&#1083;&#1080;%20&#1082;&#1088;&#1099;&#1083;&#1072;&#1090;&#1099;&#1077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0%20&#1042;&#1072;&#1088;&#1077;&#1085;&#1100;&#1077;%20&#1057;&#1084;&#1077;&#1096;&#1085;&#1086;&#1081;%20&#1095;&#1077;&#1083;&#1086;&#1074;&#1077;&#1095;&#1077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56;&#1048;&#1053;&#1040;\&#1040;&#1088;&#1090;%20&#1091;&#1087;&#1088;%20&#1087;&#1086;&#1076;%20&#1084;&#1091;&#1079;&#1099;&#1082;&#1091;\11%20&#1063;&#1072;&#1096;&#1082;&#1072;%20&#1040;%20&#1103;%20&#1095;&#1072;&#1081;&#1085;&#1080;&#1095;&#1072;&#1083;&#1072;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21429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6984776" cy="3024336"/>
          </a:xfrm>
        </p:spPr>
        <p:txBody>
          <a:bodyPr/>
          <a:lstStyle/>
          <a:p>
            <a:pPr>
              <a:defRPr/>
            </a:pPr>
            <a:r>
              <a:rPr lang="ru-RU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Весёлая </a:t>
            </a:r>
            <a:br>
              <a:rPr lang="ru-RU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артикуляционная </a:t>
            </a:r>
            <a:br>
              <a:rPr lang="ru-RU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</a:t>
            </a:r>
            <a:r>
              <a:rPr lang="ru-RU" sz="4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altLang="ru-RU" sz="4800" b="1" i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7422" y="928670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24" y="5000636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92506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100010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24" y="342900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4254" y="2204864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1508988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00042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4286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4 Барабан Веселый барабан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_9c9f8_d7f1024c_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857232"/>
            <a:ext cx="4433910" cy="44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2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24" y="40005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8345" y="1459626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0892" y="1214422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4286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5 Лошадки белогрив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7453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_aca55_faa96752_X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894983"/>
            <a:ext cx="4416785" cy="46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8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50" y="242886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77063" y="111918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2023" y="1095375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86750" y="3929066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6 Гриб рыжик Руды-ры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1265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_714d6_372a2aff_X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85728"/>
            <a:ext cx="5429264" cy="54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0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9586" y="40005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54517" y="242088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16430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7837" y="769676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94" y="21429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7 Гармошка Сыграй нам на гармош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0557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_a1114_55b81bba_X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785794"/>
            <a:ext cx="4214818" cy="42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9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2462" y="4071942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9351" y="1054813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702" y="85723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207167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8 Маля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1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042400_14175698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28604"/>
            <a:ext cx="3617605" cy="54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0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143000"/>
          </a:xfrm>
        </p:spPr>
        <p:txBody>
          <a:bodyPr/>
          <a:lstStyle/>
          <a:p>
            <a:r>
              <a:rPr lang="ru-RU" sz="8000" dirty="0" smtClean="0"/>
              <a:t>Конец.</a:t>
            </a:r>
            <a:endParaRPr lang="ru-RU" sz="8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A92BE-5CDC-4DB9-B580-85EFEB16DE16}" type="datetime1">
              <a:rPr lang="ru-RU" smtClean="0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1F9D-1149-4F0E-B691-C110F714F8C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5984" y="785794"/>
            <a:ext cx="4473103" cy="4944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24" y="3929066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9724" y="5103521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1913" y="5603581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185736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1038225" cy="135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1 Улыбк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2265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9586" y="40005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1875" y="64475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4512" y="1251235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85736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3 Слон розов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1979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_c9426_3135e176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1357298"/>
            <a:ext cx="4661240" cy="38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4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2462" y="364331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0438" y="964042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902" y="533993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4719" y="188886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94" y="4286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5 Иголка Пестрый колпа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1265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72542" y="1297417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0_f56d8_bc08cd20_X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518647"/>
            <a:ext cx="3705817" cy="42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9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24" y="350043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2714620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66110" y="99465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4719" y="1645363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200024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6 Лопата Пойдем копать картош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4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0535" y="1181020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132028799354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86001">
            <a:off x="3655934" y="520414"/>
            <a:ext cx="1562898" cy="59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5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108" y="1357298"/>
            <a:ext cx="5738324" cy="430374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24" y="4286256"/>
            <a:ext cx="8572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72543" y="1281032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83218" y="401804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3155" y="978365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7 Футб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0864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59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8" y="235743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2714620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7837" y="769676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221455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8 Качели крылат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43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80650" y="2386880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233407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0_71249_274b0579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1142984"/>
            <a:ext cx="4071966" cy="50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9586" y="3571876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39063" y="2322406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12407" y="690563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5706" y="821532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642918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Варенье Смешной челове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2739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0_80645_c0d954b8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1500174"/>
            <a:ext cx="3428953" cy="41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7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702" y="221455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1087" y="952646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7943" y="5294895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42860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1 Чашка А я чайнич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1265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_53e8e_41e7d844_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2043404"/>
            <a:ext cx="4643470" cy="30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144</TotalTime>
  <Words>5</Words>
  <Application>Microsoft Office PowerPoint</Application>
  <PresentationFormat>Экран (4:3)</PresentationFormat>
  <Paragraphs>4</Paragraphs>
  <Slides>15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Праздник детский 1</vt:lpstr>
      <vt:lpstr>Весёлая  артикуляционная  гимнастика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Конец.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dc:description>http://aida.ucoz.ru</dc:description>
  <cp:lastModifiedBy>1</cp:lastModifiedBy>
  <cp:revision>22</cp:revision>
  <dcterms:created xsi:type="dcterms:W3CDTF">2013-09-17T10:12:07Z</dcterms:created>
  <dcterms:modified xsi:type="dcterms:W3CDTF">2015-03-10T14:57:46Z</dcterms:modified>
  <cp:category>шаблоны к Powerpoint</cp:category>
</cp:coreProperties>
</file>